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1" r:id="rId13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3" Type="http://schemas.openxmlformats.org/officeDocument/2006/relationships/slide" Target="slides/slid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_1761171167472903_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237" descr="image-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7" y="1319333"/>
            <a:ext cx="5756906" cy="3116623"/>
          </a:xfrm>
          <a:prstGeom prst="rect">
            <a:avLst/>
          </a:prstGeom>
        </p:spPr>
      </p:pic>
      <p:sp>
        <p:nvSpPr>
          <p:cNvPr id="236" name="[HOOK]…"/>
          <p:cNvSpPr txBox="1"/>
          <p:nvPr/>
        </p:nvSpPr>
        <p:spPr>
          <a:xfrm>
            <a:off x="825297" y="5012268"/>
            <a:ext cx="5664606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4000" b="1">
                <a:latin typeface="Poppins"/>
              </a:rPr>
              <a:t>AI Agents in Action</a:t>
            </a:r>
            <a:r>
              <a:t>
</a:t>
            </a:r>
            <a:r>
              <a:rPr sz="1700" b="0">
                <a:latin typeface="Poppins thin"/>
              </a:rPr>
              <a:t>Imagine a customer service agent that not only answers questions but anticipates needs and resolves issues proactively.</a:t>
            </a:r>
          </a:p>
        </p:txBody>
      </p:sp>
      <p:sp>
        <p:nvSpPr>
          <p:cNvPr id="237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